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23B254D-65FD-AED5-9D25-F2973DEF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3305"/>
            <a:ext cx="6896100" cy="3619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E6D4BE-AF7D-90EA-79DA-5143C9487A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3706"/>
            <a:ext cx="12192000" cy="2084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3813" y="1711236"/>
            <a:ext cx="6403544" cy="121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43813" y="2935781"/>
            <a:ext cx="6403544" cy="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SUBTÍTULO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443815" y="3787999"/>
            <a:ext cx="5410175" cy="307200"/>
          </a:xfrm>
          <a:prstGeom prst="rect">
            <a:avLst/>
          </a:prstGeo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categoría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443816" y="4103100"/>
            <a:ext cx="5410176" cy="307200"/>
          </a:xfrm>
          <a:prstGeom prst="rect">
            <a:avLst/>
          </a:prstGeo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su </a:t>
            </a:r>
            <a:r>
              <a:rPr lang="en-US" dirty="0" err="1"/>
              <a:t>nombre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8546" y="78532"/>
            <a:ext cx="1706525" cy="8956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86F204-8630-0C5C-3EA3-F553B111FB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85395" y="4405896"/>
            <a:ext cx="4206605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72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34277" y="2145600"/>
            <a:ext cx="6643649" cy="121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tema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4278" y="3370145"/>
            <a:ext cx="6643649" cy="67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subtema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9457B5-3F08-653B-CD8D-FEF1C61433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613" y="215942"/>
            <a:ext cx="2447609" cy="12846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672ED0-9175-95EE-0F40-ABDAF7D53B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6279" y="5828238"/>
            <a:ext cx="2517590" cy="10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65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4276" y="552121"/>
            <a:ext cx="7006269" cy="5539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34276" y="1080001"/>
            <a:ext cx="7006269" cy="488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subtítulos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4276" y="1822992"/>
            <a:ext cx="10742400" cy="40202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textos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A7E5A-7CBE-4C80-B00B-364AFAF0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1"/>
          <a:stretch/>
        </p:blipFill>
        <p:spPr>
          <a:xfrm rot="16200000">
            <a:off x="4505691" y="-821586"/>
            <a:ext cx="3173897" cy="12185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8E2942-5C2A-DFCB-7180-9CFB6C393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6708" y="138263"/>
            <a:ext cx="1685910" cy="10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9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34277" y="1853724"/>
            <a:ext cx="4551516" cy="40136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56713" y="1854151"/>
            <a:ext cx="6038400" cy="401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34276" y="526003"/>
            <a:ext cx="7006269" cy="5539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34276" y="1055204"/>
            <a:ext cx="7006269" cy="488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subtítulo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F4886-7D30-4952-B3D7-E3A203B37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25" y="5955663"/>
            <a:ext cx="1840141" cy="7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1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34276" y="3968732"/>
            <a:ext cx="10742400" cy="19940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charset="2"/>
              <a:buNone/>
              <a:tabLst/>
              <a:defRPr sz="20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4276" y="1902830"/>
            <a:ext cx="10742400" cy="1895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19655" y="550801"/>
            <a:ext cx="7006269" cy="5539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9654" y="1104800"/>
            <a:ext cx="7006269" cy="488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subtítulo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47FB1-C595-4EAF-891E-44D89BE1A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913" y="5962749"/>
            <a:ext cx="1690137" cy="8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3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7370" y="207436"/>
            <a:ext cx="2165248" cy="11364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5FCC2C-C0AA-4B5D-A4F1-8B4DC35C1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25" y="5955663"/>
            <a:ext cx="1840141" cy="7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6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DEBEC8-41CD-89A6-391D-DB362308E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3706"/>
            <a:ext cx="12192000" cy="20842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40B9B9-EAEE-6861-3E76-41BA7ADB9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0"/>
            <a:ext cx="6896100" cy="3619500"/>
          </a:xfrm>
          <a:prstGeom prst="rect">
            <a:avLst/>
          </a:prstGeom>
        </p:spPr>
      </p:pic>
      <p:sp>
        <p:nvSpPr>
          <p:cNvPr id="5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99991" y="3069686"/>
            <a:ext cx="6013612" cy="297517"/>
          </a:xfrm>
          <a:prstGeom prst="rect">
            <a:avLst/>
          </a:prstGeom>
        </p:spPr>
        <p:txBody>
          <a:bodyPr tIns="140400" anchor="ctr">
            <a:noAutofit/>
          </a:bodyPr>
          <a:lstStyle>
            <a:lvl1pPr marL="0" indent="0" rtl="0">
              <a:buFontTx/>
              <a:buNone/>
              <a:defRPr lang="en-US" sz="2400" b="1" i="0" u="none" strike="noStrike" baseline="30000" smtClean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nombre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99992" y="3411386"/>
            <a:ext cx="6013611" cy="297600"/>
          </a:xfrm>
          <a:prstGeom prst="rect">
            <a:avLst/>
          </a:prstGeo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2000" b="0" i="0" u="none" strike="noStrike" baseline="30000" smtClean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CH" dirty="0"/>
              <a:t>Agregar tu correo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9C41762A-FB87-4D8B-8DB4-D9EEF6C05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8" y="3376532"/>
            <a:ext cx="5034987" cy="142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sz="2000" kern="1200" baseline="30000" dirty="0">
              <a:solidFill>
                <a:schemeClr val="tx1"/>
              </a:solidFill>
              <a:latin typeface="Arial Narrow" pitchFamily="34" charset="0"/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GB" altLang="en-US" sz="2000" b="1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Asociación</a:t>
            </a:r>
            <a:r>
              <a:rPr lang="en-GB" altLang="en-US" sz="2000" b="1" kern="1200" baseline="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 </a:t>
            </a:r>
            <a:r>
              <a:rPr lang="en-GB" altLang="en-US" sz="2000" b="1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Mexicana de Mastologia (AMM)</a:t>
            </a:r>
          </a:p>
          <a:p>
            <a:pPr eaLnBrk="1" hangingPunct="1">
              <a:defRPr/>
            </a:pPr>
            <a:r>
              <a:rPr lang="en-US" altLang="en-US" sz="200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Amsterdam 124, Col H. </a:t>
            </a:r>
            <a:r>
              <a:rPr lang="en-US" altLang="en-US" sz="2000" kern="1200" baseline="30000" dirty="0" err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Condesa</a:t>
            </a:r>
            <a:r>
              <a:rPr lang="en-US" altLang="en-US" sz="200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, CDMX</a:t>
            </a:r>
            <a:br>
              <a:rPr lang="en-US" altLang="en-US" sz="200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200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T. +52 (55)55530672</a:t>
            </a:r>
            <a:br>
              <a:rPr lang="en-US" altLang="en-US" sz="200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200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contacto@mastologia.org.mx</a:t>
            </a:r>
          </a:p>
          <a:p>
            <a:pPr eaLnBrk="1" hangingPunct="1">
              <a:defRPr/>
            </a:pPr>
            <a:endParaRPr lang="en-US" altLang="en-US" sz="2000" baseline="30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99992" y="3737536"/>
            <a:ext cx="6013611" cy="297600"/>
          </a:xfrm>
          <a:prstGeom prst="rect">
            <a:avLst/>
          </a:prstGeo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2000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CH" dirty="0"/>
              <a:t>Agregar LinkedIn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9191FB-7712-79C4-4D99-699C567C28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89959" y="4400470"/>
            <a:ext cx="4206605" cy="4328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4AB72C-4AF5-E1FB-7A33-B6D0DF3D36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6258" y="271396"/>
            <a:ext cx="3386570" cy="21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8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5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6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46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48162"/>
      </p:ext>
    </p:extLst>
  </p:cSld>
  <p:clrMapOvr>
    <a:masterClrMapping/>
  </p:clrMapOvr>
</p:sld>
</file>

<file path=ppt/theme/theme1.xml><?xml version="1.0" encoding="utf-8"?>
<a:theme xmlns:a="http://schemas.openxmlformats.org/drawingml/2006/main" name="Mastologia 2020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ologia 2020" id="{A8775CA4-111D-4043-AE76-4D4CCE5A2537}" vid="{54A23D76-DD96-47A2-B786-DAB8658C7E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Mastologia 2020</Template>
  <TotalTime>783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Wingdings</vt:lpstr>
      <vt:lpstr>Mastologia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Mastologia</cp:lastModifiedBy>
  <cp:revision>15</cp:revision>
  <cp:lastPrinted>2020-09-01T16:38:23Z</cp:lastPrinted>
  <dcterms:created xsi:type="dcterms:W3CDTF">2020-08-12T21:08:06Z</dcterms:created>
  <dcterms:modified xsi:type="dcterms:W3CDTF">2023-06-24T01:18:53Z</dcterms:modified>
</cp:coreProperties>
</file>