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23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7170EE-036A-493F-9565-603ACDB5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44"/>
            <a:ext cx="6858000" cy="12172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ED61-425E-49D4-BBE1-984C68266967}" type="datetimeFigureOut">
              <a:rPr lang="es-MX" smtClean="0"/>
              <a:t>23/06/2023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BB8-D60E-4DF6-8832-B8093F4CB8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01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7170EE-036A-493F-9565-603ACDB5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44"/>
            <a:ext cx="6857999" cy="12172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ED61-425E-49D4-BBE1-984C68266967}" type="datetimeFigureOut">
              <a:rPr lang="es-MX" smtClean="0"/>
              <a:t>23/06/2023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BB8-D60E-4DF6-8832-B8093F4CB8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76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7170EE-036A-493F-9565-603ACDB5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44"/>
            <a:ext cx="6857999" cy="12172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ED61-425E-49D4-BBE1-984C68266967}" type="datetimeFigureOut">
              <a:rPr lang="es-MX" smtClean="0"/>
              <a:t>23/06/2023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BB8-D60E-4DF6-8832-B8093F4CB8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71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7170EE-036A-493F-9565-603ACDB5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44"/>
            <a:ext cx="6857999" cy="12172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ED61-425E-49D4-BBE1-984C68266967}" type="datetimeFigureOut">
              <a:rPr lang="es-MX" smtClean="0"/>
              <a:t>23/06/2023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6BB8-D60E-4DF6-8832-B8093F4CB8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9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ED61-425E-49D4-BBE1-984C68266967}" type="datetimeFigureOut">
              <a:rPr lang="es-MX" smtClean="0"/>
              <a:t>23/06/2023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6BB8-D60E-4DF6-8832-B8093F4CB8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7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BBD2A7-5E2A-44B5-9645-0FDC76BDA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9496C8D-F300-2EEB-983E-D7057C01E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980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Mastologia Asociacion</dc:creator>
  <cp:lastModifiedBy>Mary</cp:lastModifiedBy>
  <cp:revision>3</cp:revision>
  <dcterms:created xsi:type="dcterms:W3CDTF">2021-07-22T21:12:00Z</dcterms:created>
  <dcterms:modified xsi:type="dcterms:W3CDTF">2023-06-23T23:02:16Z</dcterms:modified>
</cp:coreProperties>
</file>